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422" r:id="rId19"/>
    <p:sldId id="421" r:id="rId20"/>
    <p:sldId id="410" r:id="rId21"/>
    <p:sldId id="275" r:id="rId22"/>
    <p:sldId id="395" r:id="rId23"/>
    <p:sldId id="408" r:id="rId24"/>
    <p:sldId id="413" r:id="rId25"/>
    <p:sldId id="274" r:id="rId26"/>
    <p:sldId id="414" r:id="rId27"/>
    <p:sldId id="279" r:id="rId28"/>
    <p:sldId id="397" r:id="rId29"/>
    <p:sldId id="398" r:id="rId30"/>
    <p:sldId id="415" r:id="rId31"/>
    <p:sldId id="296" r:id="rId32"/>
    <p:sldId id="416" r:id="rId33"/>
    <p:sldId id="402" r:id="rId34"/>
    <p:sldId id="399" r:id="rId35"/>
    <p:sldId id="400" r:id="rId36"/>
    <p:sldId id="418" r:id="rId37"/>
    <p:sldId id="406" r:id="rId38"/>
    <p:sldId id="409" r:id="rId39"/>
    <p:sldId id="419" r:id="rId40"/>
    <p:sldId id="420"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422"/>
            <p14:sldId id="421"/>
            <p14:sldId id="410"/>
            <p14:sldId id="275"/>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9073" autoAdjust="0"/>
    <p:restoredTop sz="79808" autoAdjust="0"/>
  </p:normalViewPr>
  <p:slideViewPr>
    <p:cSldViewPr snapToGrid="0">
      <p:cViewPr>
        <p:scale>
          <a:sx n="50" d="100"/>
          <a:sy n="50" d="100"/>
        </p:scale>
        <p:origin x="744" y="276"/>
      </p:cViewPr>
      <p:guideLst/>
    </p:cSldViewPr>
  </p:slideViewPr>
  <p:notesTextViewPr>
    <p:cViewPr>
      <p:scale>
        <a:sx n="100" d="100"/>
        <a:sy n="100" d="100"/>
      </p:scale>
      <p:origin x="0" y="0"/>
    </p:cViewPr>
  </p:notesTextViewPr>
  <p:sorterViewPr>
    <p:cViewPr varScale="1">
      <p:scale>
        <a:sx n="100" d="100"/>
        <a:sy n="100" d="100"/>
      </p:scale>
      <p:origin x="0" y="-98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92A3-DDE9-D2A4-D91B-15C868E46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05B88-E02E-42FD-B536-22F76ADF97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186CE9-C44C-EECA-C69D-E391FB86B24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8908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575E-D2E1-190A-CD04-4B9E7886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542C1-0C79-7C2D-AC7A-74B4BE62CA26}"/>
              </a:ext>
            </a:extLst>
          </p:cNvPr>
          <p:cNvSpPr>
            <a:spLocks noGrp="1"/>
          </p:cNvSpPr>
          <p:nvPr>
            <p:ph type="title"/>
          </p:nvPr>
        </p:nvSpPr>
        <p:spPr/>
        <p:txBody>
          <a:bodyPr/>
          <a:lstStyle/>
          <a:p>
            <a:r>
              <a:rPr lang="en-US" dirty="0"/>
              <a:t>Components Don't Change Their State Directly</a:t>
            </a:r>
          </a:p>
        </p:txBody>
      </p:sp>
      <p:sp>
        <p:nvSpPr>
          <p:cNvPr id="3" name="Text Placeholder 2">
            <a:extLst>
              <a:ext uri="{FF2B5EF4-FFF2-40B4-BE49-F238E27FC236}">
                <a16:creationId xmlns:a16="http://schemas.microsoft.com/office/drawing/2014/main" id="{EB2AD005-8F66-CFB4-C70E-3C0A957A061A}"/>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callback to REACT to update the state after the current display is finished.</a:t>
            </a:r>
          </a:p>
          <a:p>
            <a:r>
              <a:rPr lang="en-US" dirty="0"/>
              <a:t>Consider the following:</a:t>
            </a:r>
          </a:p>
        </p:txBody>
      </p:sp>
      <p:sp>
        <p:nvSpPr>
          <p:cNvPr id="4" name="Rectangle: Rounded Corners 3">
            <a:extLst>
              <a:ext uri="{FF2B5EF4-FFF2-40B4-BE49-F238E27FC236}">
                <a16:creationId xmlns:a16="http://schemas.microsoft.com/office/drawing/2014/main" id="{1E9A65A3-7B50-9C75-8E8D-0106A5692D13}"/>
              </a:ext>
            </a:extLst>
          </p:cNvPr>
          <p:cNvSpPr/>
          <p:nvPr/>
        </p:nvSpPr>
        <p:spPr>
          <a:xfrm>
            <a:off x="5604941" y="2641384"/>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321AE230-64C4-1AD2-3BE0-B61EB4DEA2A3}"/>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CBB44C9A-7508-42EB-337C-7D6275EC2DB1}"/>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8" name="TextBox 7">
            <a:extLst>
              <a:ext uri="{FF2B5EF4-FFF2-40B4-BE49-F238E27FC236}">
                <a16:creationId xmlns:a16="http://schemas.microsoft.com/office/drawing/2014/main" id="{CD7FD75E-7788-FEBB-6FF8-ED6EA731CB62}"/>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99030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run to completion, like any Typescript function</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940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a:p>
            <a:pPr hangingPunct="1"/>
            <a:endParaRPr lang="en-US" dirty="0"/>
          </a:p>
        </p:txBody>
      </p:sp>
    </p:spTree>
    <p:extLst>
      <p:ext uri="{BB962C8B-B14F-4D97-AF65-F5344CB8AC3E}">
        <p14:creationId xmlns:p14="http://schemas.microsoft.com/office/powerpoint/2010/main" val="15053204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21</a:t>
            </a:fld>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11031</TotalTime>
  <Words>6018</Words>
  <Application>Microsoft Office PowerPoint</Application>
  <PresentationFormat>Widescreen</PresentationFormat>
  <Paragraphs>642</Paragraphs>
  <Slides>41</Slides>
  <Notes>34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Components Don't Change Their State Directly</vt:lpstr>
      <vt:lpstr>Components run to completion, like any Typescript function</vt:lpstr>
      <vt:lpstr>Setters initiate the redisplay process</vt:lpstr>
      <vt:lpstr>Example</vt:lpstr>
      <vt:lpstr>Setters are asynchronous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34</cp:revision>
  <dcterms:modified xsi:type="dcterms:W3CDTF">2025-01-26T16:37:47Z</dcterms:modified>
</cp:coreProperties>
</file>